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2" autoAdjust="0"/>
    <p:restoredTop sz="93391" autoAdjust="0"/>
  </p:normalViewPr>
  <p:slideViewPr>
    <p:cSldViewPr snapToGrid="0">
      <p:cViewPr>
        <p:scale>
          <a:sx n="58" d="100"/>
          <a:sy n="58" d="100"/>
        </p:scale>
        <p:origin x="800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2416D-38C8-C070-B276-1206AFF55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DC88E-AD03-28BB-A0F4-A323AD9FB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5EF71-D23E-1557-3B7C-032C00C4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ED4BD-D1D1-0F16-9B46-D4C39FFB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AD2C3-CCC5-BB4F-B41F-E3F9FE02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9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872C9-088D-4E57-3158-04A47F6FF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D4457-FDAB-2A73-F483-BF3CDD39B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EFB61-151E-6222-6D94-DB75393BA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F92DB-957C-D68F-16EE-E2E4FD1AC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4A87B-CC99-BFA1-F735-30131720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2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F8076-71F9-5C71-CFC0-BAA18486E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B1215-9DB6-E4CF-E3F0-EEA327E6F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E2D70-A712-CE94-2230-482F39EA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9AC93-71F9-A695-7F12-C3DE7959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3D293-064A-C52D-46AD-850830906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2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57F83-B26D-7C27-870A-3455B12BA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324BE-9267-50CD-28AE-1DBE684C1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A339-F5B9-62EE-11DD-67342B30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B7105-D424-5209-6274-626EFC26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CE892-4D80-6233-D1D1-0DDDE233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08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684FF-1D69-1DA9-0A29-E4F025F6B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DAFC8-E625-467F-3BEB-AF92C5031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2631D-5EC1-1655-ECB5-E068E424F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5F2BF-9E75-709A-7B96-FF72AFC08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7D1A7-C2E6-8207-C56F-77A7D3976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81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F22C1-8B07-2C72-E3BE-2147DEB0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68FBA-09E3-5C69-6A90-C065700DE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8A074-F496-DE61-0D98-139015D71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F52E0-CFE3-A4E1-8DBC-B0B7F2B2F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A3BCF-6A24-6195-667F-3DBEF0B9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10357-FEA8-C94D-2BE0-5FF3C696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4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73BB-E35F-BFBA-5874-11CA32B95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4A4FE-6CBB-3D37-C5E0-F6E59D6AF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F6AB8-E591-18F3-3A1B-7F9F04FD9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3752C-7979-3592-0914-1F1EB49FCB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1DE57-C0C4-E40D-70E7-5AF8FD905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69AD7-8E8C-A578-F4CF-8F8E5F4F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F30330-3373-BBC4-FD6B-30F4D315B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AA45BC-FEEF-76DC-C7D9-1A945FA2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57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39CE-ED72-52FB-6253-D21477BC9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81AD7F-71A3-4828-6E3E-83E6F6B47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34087-933F-4391-E28F-67DD66CD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4A68F-80AE-6797-D246-DE395038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68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52319-130C-C433-FCFA-8B15FEAD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33B9E0-A786-004C-BC20-1E4CFA4D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877AB-DD62-FAD1-9823-3A6439B34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42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3A76-D6AC-BDD4-D320-5212FF53D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F163D-99B8-3066-E5F4-2320D03C7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A2DBA-00B7-568D-427E-FE23D4002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A2768-D1B8-CEA3-B126-817ED9D7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9969F-C283-30A6-5352-12DF21670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A5664-5EE1-6BDE-35AC-A74E30C0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4E8D-6D2F-DFFB-9DA6-88C60A909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54348-82B9-6DC5-8085-CBEE84A21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C6558-1482-DCAC-1CC9-259AA1F46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30187-DF32-416A-CC20-BFCAD517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7F2F6-847A-E2D8-2095-63E6D56C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68CF4-8A6E-1706-6C78-59439F1C9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47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C74E21-042B-AD12-A4E1-75B3C718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C7CCD-C8B6-773A-4531-B6B9B8599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55B62-0229-3849-6FCD-029836F97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11B988-FB4F-48E6-84C3-801E77A2F307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88AA-F749-6A6E-4397-8E5FFB8AE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67C25-44A5-4727-DFCD-4D76F6493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D4DB48-CEDD-4FEC-890C-4A2B2715A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07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164ED4-32D0-BA60-E602-BE1A54F87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12"/>
            <a:ext cx="12192000" cy="683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9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550D99-BE69-22D6-8DFC-A3F97A1DC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12"/>
            <a:ext cx="12192000" cy="683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D06BA93D21A49F4093AE73C1FE9A50C2" ma:contentTypeVersion="4" ma:contentTypeDescription="Upload an image or a photograph." ma:contentTypeScope="" ma:versionID="52c86ff597b20a258dde0c52a9f86347">
  <xsd:schema xmlns:xsd="http://www.w3.org/2001/XMLSchema" xmlns:xs="http://www.w3.org/2001/XMLSchema" xmlns:p="http://schemas.microsoft.com/office/2006/metadata/properties" xmlns:ns1="http://schemas.microsoft.com/sharepoint/v3" xmlns:ns2="0688285a-d215-440a-87ee-052ae8fc4ebe" targetNamespace="http://schemas.microsoft.com/office/2006/metadata/properties" ma:root="true" ma:fieldsID="980268a150856fcb8ddd160a86cdead8" ns1:_="" ns2:_="">
    <xsd:import namespace="http://schemas.microsoft.com/sharepoint/v3"/>
    <xsd:import namespace="0688285a-d215-440a-87ee-052ae8fc4ebe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8285a-d215-440a-87ee-052ae8fc4e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metadata xmlns="http://www.objective.com/ecm/document/metadata/FF3C5B18883D4E21973B57C2EEED7FD1" version="1.0.0">
  <systemFields>
    <field name="Objective-Id">
      <value order="0">A53516256</value>
    </field>
    <field name="Objective-Title">
      <value order="0">SI guidance - 20240607 - Attendee Instructions (design)</value>
    </field>
    <field name="Objective-Description">
      <value order="0"/>
    </field>
    <field name="Objective-CreationStamp">
      <value order="0">2024-06-07T13:11:01Z</value>
    </field>
    <field name="Objective-IsApproved">
      <value order="0">false</value>
    </field>
    <field name="Objective-IsPublished">
      <value order="0">true</value>
    </field>
    <field name="Objective-DatePublished">
      <value order="0">2024-06-07T13:11:17Z</value>
    </field>
    <field name="Objective-ModificationStamp">
      <value order="0">2024-06-21T12:37:57Z</value>
    </field>
    <field name="Objective-Owner">
      <value order="0">Marshall, Indeg (PSWL - Cymraeg 2050)</value>
    </field>
    <field name="Objective-Path">
      <value order="0">Objective Global Folder:#Business File Plan:WG Organisational Groups:OLD - Pre April 2024 - Public Services &amp; Welsh Language (PSWL):Public Services &amp; Welsh Language (PSWL) - Welsh Language :1 - Save:Is-adran Cymraeg 2050 Division:Maes 3: Creu amodau ffafriol - seilwaith a chyd-destun:Technoleg Ddigidol:Is-adran Cymraeg 2050 - Rhaglen Waith Technoleg Cymraeg - 2024:xmaster-Microsoft</value>
    </field>
    <field name="Objective-Parent">
      <value order="0">xmaster-Microsoft</value>
    </field>
    <field name="Objective-State">
      <value order="0">Published</value>
    </field>
    <field name="Objective-VersionId">
      <value order="0">vA97775941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>qA2080863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>2024-06-06T23:00:00Z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FB42BC8-4D75-4169-8DFA-A6134F195D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688285a-d215-440a-87ee-052ae8fc4e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80B2A6-9791-4232-A635-3448F08E5E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4.xml><?xml version="1.0" encoding="utf-8"?>
<ds:datastoreItem xmlns:ds="http://schemas.openxmlformats.org/officeDocument/2006/customXml" ds:itemID="{1E7D039B-3B70-491F-B68A-B1509CAE2E5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Cyflwyniad PowerPoint</dc:title>
  <dc:creator>Maidment, Paul (COOG - Communications)</dc:creator>
  <cp:lastModifiedBy>Roberts, Kirsty (PSWL - PSWL Ops - Digital Learning Div)</cp:lastModifiedBy>
  <cp:revision>3</cp:revision>
  <dcterms:created xsi:type="dcterms:W3CDTF">2024-06-07T12:43:45Z</dcterms:created>
  <dcterms:modified xsi:type="dcterms:W3CDTF">2024-06-21T13:11:51Z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0x01010200D06BA93D21A49F4093AE73C1FE9A50C2</vt:lpwstr>
  </property>
  <property fmtid="{D5CDD505-2E9C-101B-9397-08002B2CF9AE}" pid="3" name="Objective-Id">
    <vt:lpwstr>A53516256</vt:lpwstr>
  </property>
  <property fmtid="{D5CDD505-2E9C-101B-9397-08002B2CF9AE}" pid="4" name="Objective-Title">
    <vt:lpwstr>SI guidance - 20240607 - Attendee Instructions (design)</vt:lpwstr>
  </property>
  <property fmtid="{D5CDD505-2E9C-101B-9397-08002B2CF9AE}" pid="5" name="Objective-Description">
    <vt:lpwstr/>
  </property>
  <property fmtid="{D5CDD505-2E9C-101B-9397-08002B2CF9AE}" pid="6" name="Objective-CreationStamp">
    <vt:filetime>2024-06-07T13:11:01Z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2024-06-07T13:11:17Z</vt:filetime>
  </property>
  <property fmtid="{D5CDD505-2E9C-101B-9397-08002B2CF9AE}" pid="10" name="Objective-ModificationStamp">
    <vt:filetime>2024-06-21T12:37:57Z</vt:filetime>
  </property>
  <property fmtid="{D5CDD505-2E9C-101B-9397-08002B2CF9AE}" pid="11" name="Objective-Owner">
    <vt:lpwstr>Marshall, Indeg (PSWL - Cymraeg 2050)</vt:lpwstr>
  </property>
  <property fmtid="{D5CDD505-2E9C-101B-9397-08002B2CF9AE}" pid="12" name="Objective-Path">
    <vt:lpwstr>Objective Global Folder:#Business File Plan:WG Organisational Groups:OLD - Pre April 2024 - Public Services &amp; Welsh Language (PSWL):Public Services &amp; Welsh Language (PSWL) - Welsh Language :1 - Save:Is-adran Cymraeg 2050 Division:Maes 3: Creu amodau ffafriol - seilwaith a chyd-destun:Technoleg Ddigidol:Is-adran Cymraeg 2050 - Rhaglen Waith Technoleg Cymraeg - 2024:xmaster-Microsoft:</vt:lpwstr>
  </property>
  <property fmtid="{D5CDD505-2E9C-101B-9397-08002B2CF9AE}" pid="13" name="Objective-Parent">
    <vt:lpwstr>xmaster-Microsoft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vA97775941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>Version 2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e-Capture - Original Document Date">
    <vt:filetime>2024-06-06T23:00:00Z</vt:filetime>
  </property>
  <property fmtid="{D5CDD505-2E9C-101B-9397-08002B2CF9AE}" pid="23" name="Objective-e-Capture - Description">
    <vt:lpwstr>Simultaneous interpretation instructional slide (02)</vt:lpwstr>
  </property>
  <property fmtid="{D5CDD505-2E9C-101B-9397-08002B2CF9AE}" pid="24" name="Objective-e-Capture - Internal Reference">
    <vt:lpwstr>WG50106</vt:lpwstr>
  </property>
  <property fmtid="{D5CDD505-2E9C-101B-9397-08002B2CF9AE}" pid="25" name="Objective-e-Capture - Source Type">
    <vt:lpwstr>CAMS</vt:lpwstr>
  </property>
  <property fmtid="{D5CDD505-2E9C-101B-9397-08002B2CF9AE}" pid="26" name="Objective-e-Capture - Source Info">
    <vt:lpwstr>Paul Maidment (paul.maidment@gov.wales)</vt:lpwstr>
  </property>
  <property fmtid="{D5CDD505-2E9C-101B-9397-08002B2CF9AE}" pid="27" name="Objective-Connect Creator">
    <vt:lpwstr/>
  </property>
  <property fmtid="{D5CDD505-2E9C-101B-9397-08002B2CF9AE}" pid="28" name="Objective-Comment">
    <vt:lpwstr/>
  </property>
  <property fmtid="{D5CDD505-2E9C-101B-9397-08002B2CF9AE}" pid="29" name="Objective-Date Acquired">
    <vt:filetime>2024-06-06T23:00:00Z</vt:filetime>
  </property>
  <property fmtid="{D5CDD505-2E9C-101B-9397-08002B2CF9AE}" pid="30" name="Objective-Official Translation">
    <vt:lpwstr/>
  </property>
</Properties>
</file>