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</p:sldIdLst>
  <p:sldSz cx="12192000" cy="6858000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12525-AFF5-4D64-B8C5-4ACB40E4A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839BB7-1776-4D7C-A36E-E5753D374E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61484-C170-4F82-972C-519E6A0E3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0345-9F78-4ED4-B681-2BBFF9C6CC7B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A00DD-038B-4569-BA9E-970BD1D3A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EEF7E-E19B-4A39-9F04-35C353EBC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F62A-3C54-4CFD-BCBA-F2894ABD9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474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EA55F-9D52-4350-B317-D808BAAD2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D19F9D-EA2D-487F-9335-D45D50EAA6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78361-772F-48B9-9C35-5F091B5F5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0345-9F78-4ED4-B681-2BBFF9C6CC7B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DE31C-72C3-46DC-8570-2D538F052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1FA14-F07A-4BCD-971B-A0CB3368B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F62A-3C54-4CFD-BCBA-F2894ABD9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106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7D7A06-AB03-45F0-A084-64BEF2A36E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0ABDEA-7F0F-4E43-AF81-49E0CE11F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F5355-A914-4738-977F-3026CD682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0345-9F78-4ED4-B681-2BBFF9C6CC7B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17AEE-55C0-4B23-92D5-517F3C25F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9B4FC-C98E-47B2-BD8F-76483FF02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F62A-3C54-4CFD-BCBA-F2894ABD9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8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8F494-C44B-40D3-BC1D-FFDC6245E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A928F-3B2B-4B4E-A5C8-29E333229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61811-6832-4542-BB79-60CC41818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0345-9F78-4ED4-B681-2BBFF9C6CC7B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A63F7-F49F-420E-8CCE-6DE014FAA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CED62-D7F5-4653-AD7B-B418222F1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F62A-3C54-4CFD-BCBA-F2894ABD9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568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E1CA0-BC73-4EF6-9BE2-E9FCE77FB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63F844-ACF0-4B9A-A7A5-51D79A6E4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29B70-1799-409F-B819-464120179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0345-9F78-4ED4-B681-2BBFF9C6CC7B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199AE-A49A-4898-BC5E-3A80B3B5A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8220F-C3EC-48C8-9985-5189D6685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F62A-3C54-4CFD-BCBA-F2894ABD9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506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0B070-F0BB-412E-84B3-399426120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0BAF0-F5A3-469F-A5B4-5BBCCFFB71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A0B519-9154-4368-B494-3A6098636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230D8D-3CAC-44F0-B979-A31350880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0345-9F78-4ED4-B681-2BBFF9C6CC7B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0084A8-A11C-4201-83C5-CC690DC6F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67AB55-4C0D-4009-94C8-98EC6BDCD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F62A-3C54-4CFD-BCBA-F2894ABD9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139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030B3-8E13-40BD-AD8C-C3D0046AA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1D9B8E-2399-4ECF-9A69-091258D8F5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04BBF7-DBBD-4667-B640-D70E8C67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2023D9-FBBB-4CA7-8CA8-13EE697E67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BFAEA8-D8ED-4562-8C3B-BBCB7F5F6D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147380-7818-45F6-A95F-E434F060B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0345-9F78-4ED4-B681-2BBFF9C6CC7B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6FDEB4-2C78-4517-9F73-CD52A4F7B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496526-1A5A-46BF-9E89-B0A0911F6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F62A-3C54-4CFD-BCBA-F2894ABD9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067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C69C7-2496-4B16-BA88-A83DC0FD0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D92A7D-7532-4192-8731-E0D6C8EED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0345-9F78-4ED4-B681-2BBFF9C6CC7B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5101F7-1E3D-4472-B356-FA873B84E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37F82A-215D-443C-B9CD-191AB4E66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F62A-3C54-4CFD-BCBA-F2894ABD9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138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91B091-67E0-4625-B08A-90EACD08D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0345-9F78-4ED4-B681-2BBFF9C6CC7B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7D0C56-BC6E-4719-902D-38E79AA25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7F18F-8A8E-4CFE-8732-F54BA7156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F62A-3C54-4CFD-BCBA-F2894ABD9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813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23F75-1CB3-46DA-AA08-0D92749EC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D4F59-A05C-4811-812C-E0C3EF19A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F4A3A7-B7FE-473F-95A0-F210748CCD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DBBBA8-FF01-4918-B4E9-E810889C1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0345-9F78-4ED4-B681-2BBFF9C6CC7B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12D08E-16FF-4B14-A3AF-EB555677E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7B7704-26ED-4EB2-ABE2-E64776494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F62A-3C54-4CFD-BCBA-F2894ABD9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81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2B937-699F-44EC-BACD-66EC2ED1F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1D0F72-48D8-4818-8591-C599579C16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A33A0-0407-4A51-B644-0A7BA4932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1783E-288C-474A-9B6F-6ADFEDFB2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0345-9F78-4ED4-B681-2BBFF9C6CC7B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009A75-CD0E-4427-AF1B-3BCE2269B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5B7437-D95F-4374-89BF-60CB8A0CE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F62A-3C54-4CFD-BCBA-F2894ABD9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259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EE82B9-8186-47F6-BC33-7B19FA160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7B5953-D428-499A-9C73-C4B197841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FE385-26E4-407B-85A5-778A8A559C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10345-9F78-4ED4-B681-2BBFF9C6CC7B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86DF5-F372-442A-9B7E-9388AAFD8E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548A3-C31A-4B31-AAA8-28EBBC24C7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2F62A-3C54-4CFD-BCBA-F2894ABD9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84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96987-501D-422B-8A2A-2B037EFBBF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Ein </a:t>
            </a:r>
            <a:r>
              <a:rPr lang="en-GB" dirty="0" err="1"/>
              <a:t>Cymoedd</a:t>
            </a:r>
            <a:r>
              <a:rPr lang="en-GB" dirty="0"/>
              <a:t> - Our Valleys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9EB84E-DA32-43FB-92B9-CF95BC7955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err="1"/>
              <a:t>Taflen</a:t>
            </a:r>
            <a:r>
              <a:rPr lang="en-GB" dirty="0"/>
              <a:t> </a:t>
            </a:r>
            <a:r>
              <a:rPr lang="en-GB" dirty="0" err="1"/>
              <a:t>telynegion</a:t>
            </a:r>
            <a:endParaRPr lang="en-GB" dirty="0"/>
          </a:p>
          <a:p>
            <a:r>
              <a:rPr lang="en-GB" dirty="0"/>
              <a:t>Lyric sheet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AD2CEC-D076-4119-9AD5-A2B2E6395C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7280" y="3602038"/>
            <a:ext cx="3822523" cy="26824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F21FC50-137D-4B24-95EC-0AA108E4B9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9968"/>
            <a:ext cx="12192000" cy="8534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A291135-025E-40CD-AD36-EE8420864D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04560"/>
            <a:ext cx="12192000" cy="85344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7C51A98-1F41-4719-BCE8-D4711B9084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5739" y="4706064"/>
            <a:ext cx="1963082" cy="110347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4AC6653-286D-4D9C-A2EB-258FCCE606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04731" y="4972787"/>
            <a:ext cx="2030144" cy="5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407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F21FC50-137D-4B24-95EC-0AA108E4B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968"/>
            <a:ext cx="12192000" cy="8534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A291135-025E-40CD-AD36-EE8420864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04560"/>
            <a:ext cx="12192000" cy="853440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23FE413-8C31-4DF0-82C8-CD991F2D41D0}"/>
              </a:ext>
            </a:extLst>
          </p:cNvPr>
          <p:cNvSpPr txBox="1">
            <a:spLocks/>
          </p:cNvSpPr>
          <p:nvPr/>
        </p:nvSpPr>
        <p:spPr>
          <a:xfrm>
            <a:off x="878785" y="885245"/>
            <a:ext cx="10434430" cy="5218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Across the rolling hills through the woods </a:t>
            </a:r>
          </a:p>
          <a:p>
            <a:r>
              <a:rPr lang="en-GB" sz="2800" dirty="0"/>
              <a:t>and past the waterfalls our home shines. </a:t>
            </a:r>
          </a:p>
          <a:p>
            <a:r>
              <a:rPr lang="en-GB" sz="2800" dirty="0"/>
              <a:t>So many places to go and explore, </a:t>
            </a:r>
          </a:p>
          <a:p>
            <a:r>
              <a:rPr lang="en-GB" sz="2800" dirty="0"/>
              <a:t>there’s so much colour,</a:t>
            </a:r>
          </a:p>
          <a:p>
            <a:r>
              <a:rPr lang="en-GB" sz="2800" dirty="0"/>
              <a:t>come and see what you will find.</a:t>
            </a:r>
          </a:p>
          <a:p>
            <a:endParaRPr lang="en-GB" sz="2800" dirty="0"/>
          </a:p>
          <a:p>
            <a:r>
              <a:rPr lang="en-GB" sz="2800" dirty="0"/>
              <a:t>There are mountains and stunning</a:t>
            </a:r>
          </a:p>
          <a:p>
            <a:r>
              <a:rPr lang="en-GB" sz="2800" dirty="0"/>
              <a:t>landscapes, surrounding our many towns.</a:t>
            </a:r>
          </a:p>
          <a:p>
            <a:r>
              <a:rPr lang="en-GB" sz="2800" dirty="0"/>
              <a:t>Myths and magical stories to tell,</a:t>
            </a:r>
          </a:p>
          <a:p>
            <a:r>
              <a:rPr lang="en-GB" sz="2800" dirty="0"/>
              <a:t>from then and now.</a:t>
            </a:r>
          </a:p>
        </p:txBody>
      </p:sp>
    </p:spTree>
    <p:extLst>
      <p:ext uri="{BB962C8B-B14F-4D97-AF65-F5344CB8AC3E}">
        <p14:creationId xmlns:p14="http://schemas.microsoft.com/office/powerpoint/2010/main" val="3746022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F21FC50-137D-4B24-95EC-0AA108E4B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968"/>
            <a:ext cx="12192000" cy="8534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A291135-025E-40CD-AD36-EE8420864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04560"/>
            <a:ext cx="12192000" cy="85344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7EB28E9-83E1-4B91-83F0-FBDF1EDAA467}"/>
              </a:ext>
            </a:extLst>
          </p:cNvPr>
          <p:cNvSpPr txBox="1">
            <a:spLocks/>
          </p:cNvSpPr>
          <p:nvPr/>
        </p:nvSpPr>
        <p:spPr>
          <a:xfrm>
            <a:off x="781878" y="1669775"/>
            <a:ext cx="10633213" cy="32202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/>
              <a:t>(CHORUS)</a:t>
            </a:r>
          </a:p>
          <a:p>
            <a:r>
              <a:rPr lang="en-GB" sz="3200"/>
              <a:t>Sing out Loud, Sing out Proud in our Valleys!</a:t>
            </a:r>
          </a:p>
          <a:p>
            <a:r>
              <a:rPr lang="en-GB" sz="3200"/>
              <a:t>Canu’n gryf gyda ffydd yn ein Cymoedd!</a:t>
            </a:r>
          </a:p>
          <a:p>
            <a:r>
              <a:rPr lang="en-GB" sz="3200"/>
              <a:t>Sing out proud, sing out loud, in our Valleys!</a:t>
            </a:r>
          </a:p>
          <a:p>
            <a:r>
              <a:rPr lang="en-GB" sz="3200"/>
              <a:t>Gyda ffydd, canu’n gryf, yn ein Cymoedd ni.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30965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F21FC50-137D-4B24-95EC-0AA108E4B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968"/>
            <a:ext cx="12192000" cy="8534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A291135-025E-40CD-AD36-EE8420864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04560"/>
            <a:ext cx="12192000" cy="85344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F972AE6-3C98-4874-A215-2FAD7B2F9F8E}"/>
              </a:ext>
            </a:extLst>
          </p:cNvPr>
          <p:cNvSpPr txBox="1">
            <a:spLocks/>
          </p:cNvSpPr>
          <p:nvPr/>
        </p:nvSpPr>
        <p:spPr>
          <a:xfrm>
            <a:off x="895350" y="1127761"/>
            <a:ext cx="10401300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O </a:t>
            </a:r>
            <a:r>
              <a:rPr lang="en-GB" sz="2800" dirty="0" err="1"/>
              <a:t>Dorfaen</a:t>
            </a:r>
            <a:r>
              <a:rPr lang="en-GB" sz="2800" dirty="0"/>
              <a:t> </a:t>
            </a:r>
            <a:r>
              <a:rPr lang="en-GB" sz="2800" dirty="0" err="1"/>
              <a:t>i</a:t>
            </a:r>
            <a:r>
              <a:rPr lang="en-GB" sz="2800" dirty="0"/>
              <a:t> </a:t>
            </a:r>
            <a:r>
              <a:rPr lang="en-GB" sz="2800" dirty="0" err="1"/>
              <a:t>Gymoedd</a:t>
            </a:r>
            <a:r>
              <a:rPr lang="en-GB" sz="2800" dirty="0"/>
              <a:t> Abertawe </a:t>
            </a:r>
            <a:r>
              <a:rPr lang="en-GB" sz="2800" dirty="0" err="1"/>
              <a:t>dewch</a:t>
            </a:r>
            <a:r>
              <a:rPr lang="en-GB" sz="2800" dirty="0"/>
              <a:t> </a:t>
            </a:r>
            <a:r>
              <a:rPr lang="en-GB" sz="2800" dirty="0" err="1"/>
              <a:t>i</a:t>
            </a:r>
            <a:endParaRPr lang="en-GB" sz="2800" dirty="0"/>
          </a:p>
          <a:p>
            <a:r>
              <a:rPr lang="en-GB" sz="2800" dirty="0"/>
              <a:t>weld a </a:t>
            </a:r>
            <a:r>
              <a:rPr lang="en-GB" sz="2800" dirty="0" err="1"/>
              <a:t>theimlo’r</a:t>
            </a:r>
            <a:r>
              <a:rPr lang="en-GB" sz="2800" dirty="0"/>
              <a:t> </a:t>
            </a:r>
            <a:r>
              <a:rPr lang="en-GB" sz="2800" dirty="0" err="1"/>
              <a:t>holl</a:t>
            </a:r>
            <a:r>
              <a:rPr lang="en-GB" sz="2800" dirty="0"/>
              <a:t> </a:t>
            </a:r>
            <a:r>
              <a:rPr lang="en-GB" sz="2800" dirty="0" err="1"/>
              <a:t>gyffro</a:t>
            </a:r>
            <a:r>
              <a:rPr lang="en-GB" sz="2800" dirty="0"/>
              <a:t> </a:t>
            </a:r>
            <a:r>
              <a:rPr lang="en-GB" sz="2800" dirty="0" err="1"/>
              <a:t>sydd</a:t>
            </a:r>
            <a:r>
              <a:rPr lang="en-GB" sz="2800" dirty="0"/>
              <a:t> ‘ma.</a:t>
            </a:r>
          </a:p>
          <a:p>
            <a:r>
              <a:rPr lang="en-GB" sz="2800" dirty="0"/>
              <a:t>Bob math o </a:t>
            </a:r>
            <a:r>
              <a:rPr lang="en-GB" sz="2800" dirty="0" err="1"/>
              <a:t>lefydd</a:t>
            </a:r>
            <a:r>
              <a:rPr lang="en-GB" sz="2800" dirty="0"/>
              <a:t> </a:t>
            </a:r>
            <a:r>
              <a:rPr lang="en-GB" sz="2800" dirty="0" err="1"/>
              <a:t>i</a:t>
            </a:r>
            <a:r>
              <a:rPr lang="en-GB" sz="2800" dirty="0"/>
              <a:t> </a:t>
            </a:r>
            <a:r>
              <a:rPr lang="en-GB" sz="2800" dirty="0" err="1"/>
              <a:t>fynd</a:t>
            </a:r>
            <a:r>
              <a:rPr lang="en-GB" sz="2800" dirty="0"/>
              <a:t> a </a:t>
            </a:r>
            <a:r>
              <a:rPr lang="en-GB" sz="2800" dirty="0" err="1"/>
              <a:t>hanes</a:t>
            </a:r>
            <a:r>
              <a:rPr lang="en-GB" sz="2800" dirty="0"/>
              <a:t> </a:t>
            </a:r>
            <a:r>
              <a:rPr lang="en-GB" sz="2800" dirty="0" err="1"/>
              <a:t>cyfoethog</a:t>
            </a:r>
            <a:r>
              <a:rPr lang="en-GB" sz="2800" dirty="0"/>
              <a:t>,</a:t>
            </a:r>
          </a:p>
          <a:p>
            <a:r>
              <a:rPr lang="en-GB" sz="2800" dirty="0" err="1"/>
              <a:t>cymuned</a:t>
            </a:r>
            <a:r>
              <a:rPr lang="en-GB" sz="2800" dirty="0"/>
              <a:t> </a:t>
            </a:r>
            <a:r>
              <a:rPr lang="en-GB" sz="2800" dirty="0" err="1"/>
              <a:t>gref</a:t>
            </a:r>
            <a:r>
              <a:rPr lang="en-GB" sz="2800" dirty="0"/>
              <a:t> a </a:t>
            </a:r>
            <a:r>
              <a:rPr lang="en-GB" sz="2800" dirty="0" err="1"/>
              <a:t>chyfeillgar</a:t>
            </a:r>
            <a:r>
              <a:rPr lang="en-GB" sz="2800" dirty="0"/>
              <a:t>.</a:t>
            </a:r>
          </a:p>
          <a:p>
            <a:endParaRPr lang="en-GB" sz="2800" dirty="0"/>
          </a:p>
          <a:p>
            <a:r>
              <a:rPr lang="en-GB" sz="2800" dirty="0"/>
              <a:t>Mae </a:t>
            </a:r>
            <a:r>
              <a:rPr lang="en-GB" sz="2800" dirty="0" err="1"/>
              <a:t>bywyd</a:t>
            </a:r>
            <a:r>
              <a:rPr lang="en-GB" sz="2800" dirty="0"/>
              <a:t> </a:t>
            </a:r>
            <a:r>
              <a:rPr lang="en-GB" sz="2800" dirty="0" err="1"/>
              <a:t>gwyllt</a:t>
            </a:r>
            <a:r>
              <a:rPr lang="en-GB" sz="2800" dirty="0"/>
              <a:t> a </a:t>
            </a:r>
            <a:r>
              <a:rPr lang="en-GB" sz="2800" dirty="0" err="1"/>
              <a:t>thirnodau</a:t>
            </a:r>
            <a:r>
              <a:rPr lang="en-GB" sz="2800" dirty="0"/>
              <a:t> </a:t>
            </a:r>
            <a:r>
              <a:rPr lang="en-GB" sz="2800" dirty="0" err="1"/>
              <a:t>arbennig</a:t>
            </a:r>
            <a:endParaRPr lang="en-GB" sz="2800" dirty="0"/>
          </a:p>
          <a:p>
            <a:r>
              <a:rPr lang="en-GB" sz="2800" dirty="0"/>
              <a:t>a </a:t>
            </a:r>
            <a:r>
              <a:rPr lang="en-GB" sz="2800" dirty="0" err="1"/>
              <a:t>threfi</a:t>
            </a:r>
            <a:r>
              <a:rPr lang="en-GB" sz="2800" dirty="0"/>
              <a:t> hen o </a:t>
            </a:r>
            <a:r>
              <a:rPr lang="en-GB" sz="2800" dirty="0" err="1"/>
              <a:t>oes</a:t>
            </a:r>
            <a:r>
              <a:rPr lang="en-GB" sz="2800" dirty="0"/>
              <a:t> y </a:t>
            </a:r>
            <a:r>
              <a:rPr lang="en-GB" sz="2800" dirty="0" err="1"/>
              <a:t>pyllau</a:t>
            </a:r>
            <a:r>
              <a:rPr lang="en-GB" sz="2800" dirty="0"/>
              <a:t> </a:t>
            </a:r>
            <a:r>
              <a:rPr lang="en-GB" sz="2800" dirty="0" err="1"/>
              <a:t>glo</a:t>
            </a:r>
            <a:r>
              <a:rPr lang="en-GB" sz="2800" dirty="0"/>
              <a:t>.</a:t>
            </a:r>
          </a:p>
          <a:p>
            <a:r>
              <a:rPr lang="en-GB" sz="2800" dirty="0" err="1"/>
              <a:t>Caeau</a:t>
            </a:r>
            <a:r>
              <a:rPr lang="en-GB" sz="2800" dirty="0"/>
              <a:t> </a:t>
            </a:r>
            <a:r>
              <a:rPr lang="en-GB" sz="2800" dirty="0" err="1"/>
              <a:t>gwyrdd</a:t>
            </a:r>
            <a:r>
              <a:rPr lang="en-GB" sz="2800" dirty="0"/>
              <a:t> </a:t>
            </a:r>
            <a:r>
              <a:rPr lang="en-GB" sz="2800" dirty="0" err="1"/>
              <a:t>i</a:t>
            </a:r>
            <a:r>
              <a:rPr lang="en-GB" sz="2800" dirty="0"/>
              <a:t> </a:t>
            </a:r>
            <a:r>
              <a:rPr lang="en-GB" sz="2800" dirty="0" err="1"/>
              <a:t>chwarae</a:t>
            </a:r>
            <a:r>
              <a:rPr lang="en-GB" sz="2800" dirty="0"/>
              <a:t> </a:t>
            </a:r>
            <a:r>
              <a:rPr lang="en-GB" sz="2800" dirty="0" err="1"/>
              <a:t>rygbi</a:t>
            </a:r>
            <a:r>
              <a:rPr lang="en-GB" sz="2800" dirty="0"/>
              <a:t> </a:t>
            </a:r>
            <a:r>
              <a:rPr lang="en-GB" sz="2800" dirty="0" err="1"/>
              <a:t>arnynt</a:t>
            </a:r>
            <a:endParaRPr lang="en-GB" sz="2800" dirty="0"/>
          </a:p>
          <a:p>
            <a:r>
              <a:rPr lang="en-GB" sz="2800" dirty="0"/>
              <a:t>Ac </a:t>
            </a:r>
            <a:r>
              <a:rPr lang="en-GB" sz="2800" dirty="0" err="1"/>
              <a:t>anturiaethau</a:t>
            </a:r>
            <a:r>
              <a:rPr lang="en-GB" sz="2800" dirty="0"/>
              <a:t> </a:t>
            </a:r>
            <a:r>
              <a:rPr lang="en-GB" sz="2800" dirty="0" err="1"/>
              <a:t>yn</a:t>
            </a:r>
            <a:r>
              <a:rPr lang="en-GB" sz="2800" dirty="0"/>
              <a:t> </a:t>
            </a:r>
            <a:r>
              <a:rPr lang="en-GB" sz="2800" dirty="0" err="1"/>
              <a:t>aros</a:t>
            </a:r>
            <a:r>
              <a:rPr lang="en-GB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4061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F21FC50-137D-4B24-95EC-0AA108E4B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968"/>
            <a:ext cx="12192000" cy="8534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A291135-025E-40CD-AD36-EE8420864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04560"/>
            <a:ext cx="12192000" cy="85344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7EB28E9-83E1-4B91-83F0-FBDF1EDAA467}"/>
              </a:ext>
            </a:extLst>
          </p:cNvPr>
          <p:cNvSpPr txBox="1">
            <a:spLocks/>
          </p:cNvSpPr>
          <p:nvPr/>
        </p:nvSpPr>
        <p:spPr>
          <a:xfrm>
            <a:off x="781878" y="1669775"/>
            <a:ext cx="10633213" cy="32202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/>
              <a:t>(CHORUS)</a:t>
            </a:r>
          </a:p>
          <a:p>
            <a:r>
              <a:rPr lang="en-GB" sz="3200"/>
              <a:t>Sing out Loud, Sing out Proud in our Valleys!</a:t>
            </a:r>
          </a:p>
          <a:p>
            <a:r>
              <a:rPr lang="en-GB" sz="3200"/>
              <a:t>Canu’n gryf gyda ffydd yn ein Cymoedd!</a:t>
            </a:r>
          </a:p>
          <a:p>
            <a:r>
              <a:rPr lang="en-GB" sz="3200"/>
              <a:t>Sing out proud, sing out loud, in our Valleys!</a:t>
            </a:r>
          </a:p>
          <a:p>
            <a:r>
              <a:rPr lang="en-GB" sz="3200"/>
              <a:t>Gyda ffydd, canu’n gryf, yn ein Cymoedd ni.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504761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F21FC50-137D-4B24-95EC-0AA108E4B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968"/>
            <a:ext cx="12192000" cy="8534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A291135-025E-40CD-AD36-EE8420864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04560"/>
            <a:ext cx="12192000" cy="85344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E12B7B8-84E7-4CB4-8E0A-62765F216446}"/>
              </a:ext>
            </a:extLst>
          </p:cNvPr>
          <p:cNvSpPr txBox="1">
            <a:spLocks/>
          </p:cNvSpPr>
          <p:nvPr/>
        </p:nvSpPr>
        <p:spPr>
          <a:xfrm>
            <a:off x="569843" y="853440"/>
            <a:ext cx="10783957" cy="5660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  <a:p>
            <a:r>
              <a:rPr lang="en-GB" sz="2800" dirty="0"/>
              <a:t>We are proud of where we’re from,</a:t>
            </a:r>
          </a:p>
          <a:p>
            <a:r>
              <a:rPr lang="en-GB" sz="2800" dirty="0"/>
              <a:t>it is part of who we are.</a:t>
            </a:r>
          </a:p>
          <a:p>
            <a:r>
              <a:rPr lang="en-GB" sz="2800" dirty="0"/>
              <a:t>We really love our home,</a:t>
            </a:r>
          </a:p>
          <a:p>
            <a:r>
              <a:rPr lang="en-GB" sz="2800" dirty="0"/>
              <a:t>it is always in our hearts.</a:t>
            </a:r>
          </a:p>
          <a:p>
            <a:r>
              <a:rPr lang="en-GB" sz="2800" dirty="0"/>
              <a:t>Joining all hands together,</a:t>
            </a:r>
          </a:p>
          <a:p>
            <a:r>
              <a:rPr lang="en-GB" sz="2800" dirty="0"/>
              <a:t>singing out so loud and proud.</a:t>
            </a:r>
          </a:p>
          <a:p>
            <a:r>
              <a:rPr lang="en-GB" sz="2800" dirty="0"/>
              <a:t>Come and see the sights and sounds</a:t>
            </a:r>
          </a:p>
          <a:p>
            <a:r>
              <a:rPr lang="en-GB" sz="2800" dirty="0"/>
              <a:t>of the South Wales Valleys here and now!</a:t>
            </a:r>
          </a:p>
        </p:txBody>
      </p:sp>
    </p:spTree>
    <p:extLst>
      <p:ext uri="{BB962C8B-B14F-4D97-AF65-F5344CB8AC3E}">
        <p14:creationId xmlns:p14="http://schemas.microsoft.com/office/powerpoint/2010/main" val="1761570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F21FC50-137D-4B24-95EC-0AA108E4B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3220"/>
            <a:ext cx="12192000" cy="8534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A291135-025E-40CD-AD36-EE8420864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04560"/>
            <a:ext cx="12192000" cy="85344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288F025-65C1-4D6C-8FDE-6185CD186FFC}"/>
              </a:ext>
            </a:extLst>
          </p:cNvPr>
          <p:cNvSpPr txBox="1">
            <a:spLocks/>
          </p:cNvSpPr>
          <p:nvPr/>
        </p:nvSpPr>
        <p:spPr>
          <a:xfrm>
            <a:off x="849795" y="901147"/>
            <a:ext cx="10492409" cy="5487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  <a:p>
            <a:r>
              <a:rPr lang="en-GB" sz="2800" dirty="0" err="1"/>
              <a:t>Rydym</a:t>
            </a:r>
            <a:r>
              <a:rPr lang="en-GB" sz="2800" dirty="0"/>
              <a:t> </a:t>
            </a:r>
            <a:r>
              <a:rPr lang="en-GB" sz="2800" dirty="0" err="1"/>
              <a:t>ni</a:t>
            </a:r>
            <a:r>
              <a:rPr lang="en-GB" sz="2800" dirty="0"/>
              <a:t> </a:t>
            </a:r>
            <a:r>
              <a:rPr lang="en-GB" sz="2800" dirty="0" err="1"/>
              <a:t>yn</a:t>
            </a:r>
            <a:r>
              <a:rPr lang="en-GB" sz="2800" dirty="0"/>
              <a:t> </a:t>
            </a:r>
            <a:r>
              <a:rPr lang="en-GB" sz="2800" dirty="0" err="1"/>
              <a:t>falch</a:t>
            </a:r>
            <a:r>
              <a:rPr lang="en-GB" sz="2800" dirty="0"/>
              <a:t> </a:t>
            </a:r>
            <a:r>
              <a:rPr lang="en-GB" sz="2800" dirty="0" err="1"/>
              <a:t>o’n</a:t>
            </a:r>
            <a:r>
              <a:rPr lang="en-GB" sz="2800" dirty="0"/>
              <a:t> </a:t>
            </a:r>
            <a:r>
              <a:rPr lang="en-GB" sz="2800" dirty="0" err="1"/>
              <a:t>cartref</a:t>
            </a:r>
            <a:r>
              <a:rPr lang="en-GB" sz="2800" dirty="0"/>
              <a:t>,</a:t>
            </a:r>
          </a:p>
          <a:p>
            <a:r>
              <a:rPr lang="en-GB" sz="2800" dirty="0" err="1"/>
              <a:t>mae’n</a:t>
            </a:r>
            <a:r>
              <a:rPr lang="en-GB" sz="2800" dirty="0"/>
              <a:t> </a:t>
            </a:r>
            <a:r>
              <a:rPr lang="en-GB" sz="2800" dirty="0" err="1"/>
              <a:t>sgleinio</a:t>
            </a:r>
            <a:r>
              <a:rPr lang="en-GB" sz="2800" dirty="0"/>
              <a:t> </a:t>
            </a:r>
            <a:r>
              <a:rPr lang="en-GB" sz="2800" dirty="0" err="1"/>
              <a:t>mwy</a:t>
            </a:r>
            <a:r>
              <a:rPr lang="en-GB" sz="2800" dirty="0"/>
              <a:t> </a:t>
            </a:r>
            <a:r>
              <a:rPr lang="en-GB" sz="2800" dirty="0" err="1"/>
              <a:t>pob</a:t>
            </a:r>
            <a:r>
              <a:rPr lang="en-GB" sz="2800" dirty="0"/>
              <a:t> </a:t>
            </a:r>
            <a:r>
              <a:rPr lang="en-GB" sz="2800" dirty="0" err="1"/>
              <a:t>dydd</a:t>
            </a:r>
            <a:r>
              <a:rPr lang="en-GB" sz="2800" dirty="0"/>
              <a:t>.</a:t>
            </a:r>
          </a:p>
          <a:p>
            <a:r>
              <a:rPr lang="en-GB" sz="2800" dirty="0"/>
              <a:t>Mae </a:t>
            </a:r>
            <a:r>
              <a:rPr lang="en-GB" sz="2800" dirty="0" err="1"/>
              <a:t>ysbrydoliaeth</a:t>
            </a:r>
            <a:r>
              <a:rPr lang="en-GB" sz="2800" dirty="0"/>
              <a:t> </a:t>
            </a:r>
            <a:r>
              <a:rPr lang="en-GB" sz="2800" dirty="0" err="1"/>
              <a:t>ym</a:t>
            </a:r>
            <a:r>
              <a:rPr lang="en-GB" sz="2800" dirty="0"/>
              <a:t> </a:t>
            </a:r>
            <a:r>
              <a:rPr lang="en-GB" sz="2800" dirty="0" err="1"/>
              <a:t>mhob</a:t>
            </a:r>
            <a:r>
              <a:rPr lang="en-GB" sz="2800" dirty="0"/>
              <a:t> man</a:t>
            </a:r>
          </a:p>
          <a:p>
            <a:r>
              <a:rPr lang="en-GB" sz="2800" dirty="0" err="1"/>
              <a:t>sydd</a:t>
            </a:r>
            <a:r>
              <a:rPr lang="en-GB" sz="2800" dirty="0"/>
              <a:t> </a:t>
            </a:r>
            <a:r>
              <a:rPr lang="en-GB" sz="2800" dirty="0" err="1"/>
              <a:t>yn</a:t>
            </a:r>
            <a:r>
              <a:rPr lang="en-GB" sz="2800" dirty="0"/>
              <a:t> </a:t>
            </a:r>
            <a:r>
              <a:rPr lang="en-GB" sz="2800" dirty="0" err="1"/>
              <a:t>ein</a:t>
            </a:r>
            <a:r>
              <a:rPr lang="en-GB" sz="2800" dirty="0"/>
              <a:t> </a:t>
            </a:r>
            <a:r>
              <a:rPr lang="en-GB" sz="2800" dirty="0" err="1"/>
              <a:t>dylanwadu</a:t>
            </a:r>
            <a:r>
              <a:rPr lang="en-GB" sz="2800" dirty="0"/>
              <a:t> </a:t>
            </a:r>
            <a:r>
              <a:rPr lang="en-GB" sz="2800" dirty="0" err="1"/>
              <a:t>ni</a:t>
            </a:r>
            <a:r>
              <a:rPr lang="en-GB" sz="2800" dirty="0"/>
              <a:t>.</a:t>
            </a:r>
          </a:p>
          <a:p>
            <a:r>
              <a:rPr lang="en-GB" sz="2800" dirty="0" err="1"/>
              <a:t>Athrawon</a:t>
            </a:r>
            <a:r>
              <a:rPr lang="en-GB" sz="2800" dirty="0"/>
              <a:t> a </a:t>
            </a:r>
            <a:r>
              <a:rPr lang="en-GB" sz="2800" dirty="0" err="1"/>
              <a:t>sêr</a:t>
            </a:r>
            <a:r>
              <a:rPr lang="en-GB" sz="2800" dirty="0"/>
              <a:t> y </a:t>
            </a:r>
            <a:r>
              <a:rPr lang="en-GB" sz="2800" dirty="0" err="1"/>
              <a:t>cymoedd</a:t>
            </a:r>
            <a:r>
              <a:rPr lang="en-GB" sz="2800" dirty="0"/>
              <a:t>,</a:t>
            </a:r>
          </a:p>
          <a:p>
            <a:r>
              <a:rPr lang="en-GB" sz="2800" dirty="0" err="1"/>
              <a:t>teulu</a:t>
            </a:r>
            <a:r>
              <a:rPr lang="en-GB" sz="2800" dirty="0"/>
              <a:t> </a:t>
            </a:r>
            <a:r>
              <a:rPr lang="en-GB" sz="2800" dirty="0" err="1"/>
              <a:t>a’n</a:t>
            </a:r>
            <a:r>
              <a:rPr lang="en-GB" sz="2800" dirty="0"/>
              <a:t> </a:t>
            </a:r>
            <a:r>
              <a:rPr lang="en-GB" sz="2800" dirty="0" err="1"/>
              <a:t>ffrindiau</a:t>
            </a:r>
            <a:r>
              <a:rPr lang="en-GB" sz="2800" dirty="0"/>
              <a:t>,</a:t>
            </a:r>
          </a:p>
          <a:p>
            <a:r>
              <a:rPr lang="en-GB" sz="2800" dirty="0" err="1"/>
              <a:t>rydym</a:t>
            </a:r>
            <a:r>
              <a:rPr lang="en-GB" sz="2800" dirty="0"/>
              <a:t> </a:t>
            </a:r>
            <a:r>
              <a:rPr lang="en-GB" sz="2800" dirty="0" err="1"/>
              <a:t>ni’n</a:t>
            </a:r>
            <a:r>
              <a:rPr lang="en-GB" sz="2800" dirty="0"/>
              <a:t> </a:t>
            </a:r>
            <a:r>
              <a:rPr lang="en-GB" sz="2800" dirty="0" err="1"/>
              <a:t>tyfu</a:t>
            </a:r>
            <a:r>
              <a:rPr lang="en-GB" sz="2800" dirty="0"/>
              <a:t> a </a:t>
            </a:r>
            <a:r>
              <a:rPr lang="en-GB" sz="2800" dirty="0" err="1"/>
              <a:t>ffynnu</a:t>
            </a:r>
            <a:endParaRPr lang="en-GB" sz="2800" dirty="0"/>
          </a:p>
          <a:p>
            <a:r>
              <a:rPr lang="en-GB" sz="2800" dirty="0" err="1"/>
              <a:t>gyda’r</a:t>
            </a:r>
            <a:r>
              <a:rPr lang="en-GB" sz="2800" dirty="0"/>
              <a:t> </a:t>
            </a:r>
            <a:r>
              <a:rPr lang="en-GB" sz="2800" dirty="0" err="1"/>
              <a:t>cymoedd</a:t>
            </a:r>
            <a:r>
              <a:rPr lang="en-GB" sz="2800" dirty="0"/>
              <a:t> </a:t>
            </a:r>
            <a:r>
              <a:rPr lang="en-GB" sz="2800" dirty="0" err="1"/>
              <a:t>a’r</a:t>
            </a:r>
            <a:r>
              <a:rPr lang="en-GB" sz="2800" dirty="0"/>
              <a:t> </a:t>
            </a:r>
            <a:r>
              <a:rPr lang="en-GB" sz="2800" dirty="0" err="1"/>
              <a:t>Ddraig</a:t>
            </a:r>
            <a:r>
              <a:rPr lang="en-GB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7540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F21FC50-137D-4B24-95EC-0AA108E4B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3220"/>
            <a:ext cx="12192000" cy="8534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A291135-025E-40CD-AD36-EE8420864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04560"/>
            <a:ext cx="12192000" cy="85344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C07654A-F2F7-41F5-AA75-EB5098DDB7E2}"/>
              </a:ext>
            </a:extLst>
          </p:cNvPr>
          <p:cNvSpPr txBox="1">
            <a:spLocks/>
          </p:cNvSpPr>
          <p:nvPr/>
        </p:nvSpPr>
        <p:spPr>
          <a:xfrm>
            <a:off x="2670313" y="2093842"/>
            <a:ext cx="6851374" cy="2915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err="1"/>
              <a:t>Rwy’n</a:t>
            </a:r>
            <a:r>
              <a:rPr lang="en-GB" sz="2800" dirty="0"/>
              <a:t> </a:t>
            </a:r>
            <a:r>
              <a:rPr lang="en-GB" sz="2800" dirty="0" err="1"/>
              <a:t>gweld</a:t>
            </a:r>
            <a:r>
              <a:rPr lang="en-GB" sz="2800" dirty="0"/>
              <a:t> </a:t>
            </a:r>
            <a:r>
              <a:rPr lang="en-GB" sz="2800" dirty="0" err="1"/>
              <a:t>tir</a:t>
            </a:r>
            <a:r>
              <a:rPr lang="en-GB" sz="2800" dirty="0"/>
              <a:t> o </a:t>
            </a:r>
            <a:r>
              <a:rPr lang="en-GB" sz="2800" dirty="0" err="1"/>
              <a:t>gariad</a:t>
            </a:r>
            <a:r>
              <a:rPr lang="en-GB" sz="2800" dirty="0"/>
              <a:t> a </a:t>
            </a:r>
            <a:r>
              <a:rPr lang="en-GB" sz="2800" dirty="0" err="1"/>
              <a:t>theulu</a:t>
            </a:r>
            <a:endParaRPr lang="en-GB" sz="2800" dirty="0"/>
          </a:p>
          <a:p>
            <a:r>
              <a:rPr lang="en-GB" sz="2800" dirty="0" err="1"/>
              <a:t>yn</a:t>
            </a:r>
            <a:r>
              <a:rPr lang="en-GB" sz="2800" dirty="0"/>
              <a:t> </a:t>
            </a:r>
            <a:r>
              <a:rPr lang="en-GB" sz="2800" dirty="0" err="1"/>
              <a:t>codi</a:t>
            </a:r>
            <a:r>
              <a:rPr lang="en-GB" sz="2800" dirty="0"/>
              <a:t> </a:t>
            </a:r>
            <a:r>
              <a:rPr lang="en-GB" sz="2800" dirty="0" err="1"/>
              <a:t>uwchben</a:t>
            </a:r>
            <a:r>
              <a:rPr lang="en-GB" sz="2800" dirty="0"/>
              <a:t> </a:t>
            </a:r>
            <a:r>
              <a:rPr lang="en-GB" sz="2800" dirty="0" err="1"/>
              <a:t>yr</a:t>
            </a:r>
            <a:r>
              <a:rPr lang="en-GB" sz="2800" dirty="0"/>
              <a:t> </a:t>
            </a:r>
            <a:r>
              <a:rPr lang="en-GB" sz="2800" dirty="0" err="1"/>
              <a:t>hanes</a:t>
            </a:r>
            <a:r>
              <a:rPr lang="en-GB" sz="2800" dirty="0"/>
              <a:t>.</a:t>
            </a:r>
          </a:p>
          <a:p>
            <a:endParaRPr lang="en-GB" sz="2800" dirty="0"/>
          </a:p>
          <a:p>
            <a:r>
              <a:rPr lang="en-GB" sz="2800" dirty="0"/>
              <a:t>Peace is here with hopeful dreams</a:t>
            </a:r>
          </a:p>
          <a:p>
            <a:r>
              <a:rPr lang="en-GB" sz="2800" dirty="0"/>
              <a:t>on a land so green and fresh.</a:t>
            </a:r>
          </a:p>
        </p:txBody>
      </p:sp>
    </p:spTree>
    <p:extLst>
      <p:ext uri="{BB962C8B-B14F-4D97-AF65-F5344CB8AC3E}">
        <p14:creationId xmlns:p14="http://schemas.microsoft.com/office/powerpoint/2010/main" val="2182846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F21FC50-137D-4B24-95EC-0AA108E4B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968"/>
            <a:ext cx="12192000" cy="8534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A291135-025E-40CD-AD36-EE8420864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04560"/>
            <a:ext cx="12192000" cy="85344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7EB28E9-83E1-4B91-83F0-FBDF1EDAA467}"/>
              </a:ext>
            </a:extLst>
          </p:cNvPr>
          <p:cNvSpPr txBox="1">
            <a:spLocks/>
          </p:cNvSpPr>
          <p:nvPr/>
        </p:nvSpPr>
        <p:spPr>
          <a:xfrm>
            <a:off x="781878" y="1669775"/>
            <a:ext cx="10633213" cy="32202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/>
              <a:t>(CHORUS)</a:t>
            </a:r>
          </a:p>
          <a:p>
            <a:r>
              <a:rPr lang="en-GB" sz="3200"/>
              <a:t>Sing out Loud, Sing out Proud in our Valleys!</a:t>
            </a:r>
          </a:p>
          <a:p>
            <a:r>
              <a:rPr lang="en-GB" sz="3200"/>
              <a:t>Canu’n gryf gyda ffydd yn ein Cymoedd!</a:t>
            </a:r>
          </a:p>
          <a:p>
            <a:r>
              <a:rPr lang="en-GB" sz="3200"/>
              <a:t>Sing out proud, sing out loud, in our Valleys!</a:t>
            </a:r>
          </a:p>
          <a:p>
            <a:r>
              <a:rPr lang="en-GB" sz="3200"/>
              <a:t>Gyda ffydd, canu’n gryf, yn ein Cymoedd ni.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682919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389</Words>
  <Application>Microsoft Office PowerPoint</Application>
  <PresentationFormat>Widescreen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Ein Cymoedd - Our Valleys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Angharad Davies</dc:creator>
  <cp:lastModifiedBy>Angharad Davies</cp:lastModifiedBy>
  <cp:revision>7</cp:revision>
  <cp:lastPrinted>2020-01-02T13:31:33Z</cp:lastPrinted>
  <dcterms:created xsi:type="dcterms:W3CDTF">2019-12-23T09:33:38Z</dcterms:created>
  <dcterms:modified xsi:type="dcterms:W3CDTF">2020-01-06T14:45:17Z</dcterms:modified>
</cp:coreProperties>
</file>